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79" r:id="rId2"/>
    <p:sldId id="289" r:id="rId3"/>
    <p:sldId id="290" r:id="rId4"/>
    <p:sldId id="291" r:id="rId5"/>
    <p:sldId id="268" r:id="rId6"/>
    <p:sldId id="286" r:id="rId7"/>
    <p:sldId id="287" r:id="rId8"/>
    <p:sldId id="288" r:id="rId9"/>
    <p:sldId id="292" r:id="rId10"/>
    <p:sldId id="29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8"/>
      </p:cViewPr>
      <p:guideLst>
        <p:guide orient="horz" pos="33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AC4C0-9773-4C3D-AD9B-336A44B164A4}" type="datetimeFigureOut">
              <a:rPr lang="zh-CN" altLang="en-US" smtClean="0"/>
              <a:pPr/>
              <a:t>2020/7/10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B8CC2-32B0-4125-B326-8DF03F3532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3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1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92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8020" y="0"/>
            <a:ext cx="121839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17" y="553415"/>
            <a:ext cx="5348589" cy="60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88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117255" y="2497391"/>
            <a:ext cx="8007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EV3</a:t>
            </a:r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en-US" altLang="zh-TW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TW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程式環境介紹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91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622" t="75643" r="37375" b="6632"/>
          <a:stretch/>
        </p:blipFill>
        <p:spPr>
          <a:xfrm>
            <a:off x="3016469" y="935421"/>
            <a:ext cx="5475889" cy="11140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6832" t="75779" r="43063" b="6883"/>
          <a:stretch/>
        </p:blipFill>
        <p:spPr>
          <a:xfrm>
            <a:off x="3000375" y="2942897"/>
            <a:ext cx="5391806" cy="13111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2647" t="75159" r="30618" b="6900"/>
          <a:stretch/>
        </p:blipFill>
        <p:spPr>
          <a:xfrm>
            <a:off x="1300230" y="5265738"/>
            <a:ext cx="9591539" cy="14504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686097" y="367862"/>
            <a:ext cx="9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動作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397061" y="2412123"/>
            <a:ext cx="177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流程控制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528440" y="4804073"/>
            <a:ext cx="177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感測器</a:t>
            </a:r>
          </a:p>
        </p:txBody>
      </p:sp>
    </p:spTree>
    <p:extLst>
      <p:ext uri="{BB962C8B-B14F-4D97-AF65-F5344CB8AC3E}">
        <p14:creationId xmlns:p14="http://schemas.microsoft.com/office/powerpoint/2010/main" val="251201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689" b="6437"/>
          <a:stretch/>
        </p:blipFill>
        <p:spPr>
          <a:xfrm>
            <a:off x="827314" y="500742"/>
            <a:ext cx="10954784" cy="58054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7048" y="441434"/>
            <a:ext cx="4004442" cy="1103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15863" y="1723697"/>
            <a:ext cx="34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新增一個新的專案</a:t>
            </a:r>
          </a:p>
        </p:txBody>
      </p:sp>
    </p:spTree>
    <p:extLst>
      <p:ext uri="{BB962C8B-B14F-4D97-AF65-F5344CB8AC3E}">
        <p14:creationId xmlns:p14="http://schemas.microsoft.com/office/powerpoint/2010/main" val="192560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6465"/>
          <a:stretch/>
        </p:blipFill>
        <p:spPr>
          <a:xfrm>
            <a:off x="600865" y="458410"/>
            <a:ext cx="11174560" cy="587932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36579" y="1114097"/>
            <a:ext cx="34158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打開以後長這個樣子</a:t>
            </a:r>
          </a:p>
        </p:txBody>
      </p:sp>
    </p:spTree>
    <p:extLst>
      <p:ext uri="{BB962C8B-B14F-4D97-AF65-F5344CB8AC3E}">
        <p14:creationId xmlns:p14="http://schemas.microsoft.com/office/powerpoint/2010/main" val="9769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6465"/>
          <a:stretch/>
        </p:blipFill>
        <p:spPr>
          <a:xfrm>
            <a:off x="600865" y="384838"/>
            <a:ext cx="11174560" cy="58793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35007" y="4614040"/>
            <a:ext cx="3825766" cy="2017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982879" y="3784049"/>
            <a:ext cx="3415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插上</a:t>
            </a:r>
            <a:r>
              <a:rPr lang="en-US" altLang="zh-TW" sz="2400" b="1" dirty="0">
                <a:solidFill>
                  <a:srgbClr val="FF0000"/>
                </a:solidFill>
              </a:rPr>
              <a:t>USB</a:t>
            </a:r>
            <a:r>
              <a:rPr lang="zh-TW" altLang="en-US" sz="2400" b="1" dirty="0">
                <a:solidFill>
                  <a:srgbClr val="FF0000"/>
                </a:solidFill>
              </a:rPr>
              <a:t>和主機連線</a:t>
            </a:r>
            <a:br>
              <a:rPr lang="en-US" altLang="zh-TW" sz="2400" b="1" dirty="0">
                <a:solidFill>
                  <a:srgbClr val="FF0000"/>
                </a:solidFill>
              </a:rPr>
            </a:b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開啟藍芽連線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</a:p>
          <a:p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8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rot="10800000" flipH="1">
            <a:off x="1681655" y="2858814"/>
            <a:ext cx="2848304" cy="2406924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67040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285604" y="6364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認識</a:t>
            </a:r>
            <a:r>
              <a:rPr lang="zh-TW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程式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>
          <a:xfrm rot="13330331" flipH="1">
            <a:off x="4591457" y="1322653"/>
            <a:ext cx="2828846" cy="2836801"/>
          </a:xfrm>
          <a:custGeom>
            <a:avLst/>
            <a:gdLst>
              <a:gd name="connsiteX0" fmla="*/ 1170025 w 2340050"/>
              <a:gd name="connsiteY0" fmla="*/ 356633 h 2340050"/>
              <a:gd name="connsiteX1" fmla="*/ 356634 w 2340050"/>
              <a:gd name="connsiteY1" fmla="*/ 1170024 h 2340050"/>
              <a:gd name="connsiteX2" fmla="*/ 1170025 w 2340050"/>
              <a:gd name="connsiteY2" fmla="*/ 1983415 h 2340050"/>
              <a:gd name="connsiteX3" fmla="*/ 1983416 w 2340050"/>
              <a:gd name="connsiteY3" fmla="*/ 1170024 h 2340050"/>
              <a:gd name="connsiteX4" fmla="*/ 1983416 w 2340050"/>
              <a:gd name="connsiteY4" fmla="*/ 356633 h 2340050"/>
              <a:gd name="connsiteX5" fmla="*/ 1170026 w 2340050"/>
              <a:gd name="connsiteY5" fmla="*/ 0 h 2340050"/>
              <a:gd name="connsiteX6" fmla="*/ 2340050 w 2340050"/>
              <a:gd name="connsiteY6" fmla="*/ 0 h 2340050"/>
              <a:gd name="connsiteX7" fmla="*/ 2340050 w 2340050"/>
              <a:gd name="connsiteY7" fmla="*/ 1170025 h 2340050"/>
              <a:gd name="connsiteX8" fmla="*/ 1170025 w 2340050"/>
              <a:gd name="connsiteY8" fmla="*/ 2340050 h 2340050"/>
              <a:gd name="connsiteX9" fmla="*/ 0 w 2340050"/>
              <a:gd name="connsiteY9" fmla="*/ 1170025 h 2340050"/>
              <a:gd name="connsiteX10" fmla="*/ 1 w 2340050"/>
              <a:gd name="connsiteY10" fmla="*/ 1170025 h 2340050"/>
              <a:gd name="connsiteX11" fmla="*/ 1170026 w 2340050"/>
              <a:gd name="connsiteY11" fmla="*/ 0 h 23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0050" h="2340050">
                <a:moveTo>
                  <a:pt x="1170025" y="356633"/>
                </a:moveTo>
                <a:cubicBezTo>
                  <a:pt x="720802" y="356633"/>
                  <a:pt x="356634" y="720801"/>
                  <a:pt x="356634" y="1170024"/>
                </a:cubicBezTo>
                <a:cubicBezTo>
                  <a:pt x="356634" y="1619247"/>
                  <a:pt x="720802" y="1983415"/>
                  <a:pt x="1170025" y="1983415"/>
                </a:cubicBezTo>
                <a:cubicBezTo>
                  <a:pt x="1619248" y="1983415"/>
                  <a:pt x="1983416" y="1619247"/>
                  <a:pt x="1983416" y="1170024"/>
                </a:cubicBezTo>
                <a:lnTo>
                  <a:pt x="1983416" y="356633"/>
                </a:lnTo>
                <a:close/>
                <a:moveTo>
                  <a:pt x="1170026" y="0"/>
                </a:moveTo>
                <a:lnTo>
                  <a:pt x="2340050" y="0"/>
                </a:lnTo>
                <a:lnTo>
                  <a:pt x="2340050" y="1170025"/>
                </a:lnTo>
                <a:cubicBezTo>
                  <a:pt x="2340050" y="1816212"/>
                  <a:pt x="1816212" y="2340050"/>
                  <a:pt x="1170025" y="2340050"/>
                </a:cubicBezTo>
                <a:cubicBezTo>
                  <a:pt x="523838" y="2340050"/>
                  <a:pt x="0" y="1816212"/>
                  <a:pt x="0" y="1170025"/>
                </a:cubicBezTo>
                <a:lnTo>
                  <a:pt x="1" y="1170025"/>
                </a:lnTo>
                <a:cubicBezTo>
                  <a:pt x="1" y="523838"/>
                  <a:pt x="523839" y="0"/>
                  <a:pt x="11700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5390943" y="2071097"/>
            <a:ext cx="1210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輸出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輸入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378263" y="2690647"/>
            <a:ext cx="2984938" cy="2576732"/>
            <a:chOff x="6096000" y="1939300"/>
            <a:chExt cx="3762703" cy="2423315"/>
          </a:xfrm>
        </p:grpSpPr>
        <p:sp>
          <p:nvSpPr>
            <p:cNvPr id="13" name="Freeform 12"/>
            <p:cNvSpPr/>
            <p:nvPr/>
          </p:nvSpPr>
          <p:spPr>
            <a:xfrm rot="16200000" flipH="1">
              <a:off x="6765694" y="1269606"/>
              <a:ext cx="2423315" cy="3762703"/>
            </a:xfrm>
            <a:custGeom>
              <a:avLst/>
              <a:gdLst>
                <a:gd name="connsiteX0" fmla="*/ 1170025 w 2340050"/>
                <a:gd name="connsiteY0" fmla="*/ 356633 h 2340050"/>
                <a:gd name="connsiteX1" fmla="*/ 356634 w 2340050"/>
                <a:gd name="connsiteY1" fmla="*/ 1170024 h 2340050"/>
                <a:gd name="connsiteX2" fmla="*/ 1170025 w 2340050"/>
                <a:gd name="connsiteY2" fmla="*/ 1983415 h 2340050"/>
                <a:gd name="connsiteX3" fmla="*/ 1983416 w 2340050"/>
                <a:gd name="connsiteY3" fmla="*/ 1170024 h 2340050"/>
                <a:gd name="connsiteX4" fmla="*/ 1983416 w 2340050"/>
                <a:gd name="connsiteY4" fmla="*/ 356633 h 2340050"/>
                <a:gd name="connsiteX5" fmla="*/ 1170026 w 2340050"/>
                <a:gd name="connsiteY5" fmla="*/ 0 h 2340050"/>
                <a:gd name="connsiteX6" fmla="*/ 2340050 w 2340050"/>
                <a:gd name="connsiteY6" fmla="*/ 0 h 2340050"/>
                <a:gd name="connsiteX7" fmla="*/ 2340050 w 2340050"/>
                <a:gd name="connsiteY7" fmla="*/ 1170025 h 2340050"/>
                <a:gd name="connsiteX8" fmla="*/ 1170025 w 2340050"/>
                <a:gd name="connsiteY8" fmla="*/ 2340050 h 2340050"/>
                <a:gd name="connsiteX9" fmla="*/ 0 w 2340050"/>
                <a:gd name="connsiteY9" fmla="*/ 1170025 h 2340050"/>
                <a:gd name="connsiteX10" fmla="*/ 1 w 2340050"/>
                <a:gd name="connsiteY10" fmla="*/ 1170025 h 2340050"/>
                <a:gd name="connsiteX11" fmla="*/ 1170026 w 2340050"/>
                <a:gd name="connsiteY11" fmla="*/ 0 h 234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40050" h="2340050">
                  <a:moveTo>
                    <a:pt x="1170025" y="356633"/>
                  </a:moveTo>
                  <a:cubicBezTo>
                    <a:pt x="720802" y="356633"/>
                    <a:pt x="356634" y="720801"/>
                    <a:pt x="356634" y="1170024"/>
                  </a:cubicBezTo>
                  <a:cubicBezTo>
                    <a:pt x="356634" y="1619247"/>
                    <a:pt x="720802" y="1983415"/>
                    <a:pt x="1170025" y="1983415"/>
                  </a:cubicBezTo>
                  <a:cubicBezTo>
                    <a:pt x="1619248" y="1983415"/>
                    <a:pt x="1983416" y="1619247"/>
                    <a:pt x="1983416" y="1170024"/>
                  </a:cubicBezTo>
                  <a:lnTo>
                    <a:pt x="1983416" y="356633"/>
                  </a:lnTo>
                  <a:close/>
                  <a:moveTo>
                    <a:pt x="1170026" y="0"/>
                  </a:moveTo>
                  <a:lnTo>
                    <a:pt x="2340050" y="0"/>
                  </a:lnTo>
                  <a:lnTo>
                    <a:pt x="2340050" y="1170025"/>
                  </a:lnTo>
                  <a:cubicBezTo>
                    <a:pt x="2340050" y="1816212"/>
                    <a:pt x="1816212" y="2340050"/>
                    <a:pt x="1170025" y="2340050"/>
                  </a:cubicBezTo>
                  <a:cubicBezTo>
                    <a:pt x="523838" y="2340050"/>
                    <a:pt x="0" y="1816212"/>
                    <a:pt x="0" y="1170025"/>
                  </a:cubicBezTo>
                  <a:lnTo>
                    <a:pt x="1" y="1170025"/>
                  </a:lnTo>
                  <a:cubicBezTo>
                    <a:pt x="1" y="523838"/>
                    <a:pt x="523839" y="0"/>
                    <a:pt x="1170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39"/>
            <p:cNvSpPr txBox="1"/>
            <p:nvPr/>
          </p:nvSpPr>
          <p:spPr>
            <a:xfrm>
              <a:off x="7256531" y="2906671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流程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39"/>
          <p:cNvSpPr txBox="1"/>
          <p:nvPr/>
        </p:nvSpPr>
        <p:spPr>
          <a:xfrm>
            <a:off x="2511108" y="3763264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運算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52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/>
          <p:nvPr/>
        </p:nvSpPr>
        <p:spPr>
          <a:xfrm>
            <a:off x="5867400" y="467040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4746997" y="63643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輸出、輸入方塊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26511" t="31706" r="5754" b="11452"/>
          <a:stretch/>
        </p:blipFill>
        <p:spPr>
          <a:xfrm>
            <a:off x="357352" y="1299725"/>
            <a:ext cx="6390290" cy="30164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27254" t="27157" r="5024" b="9901"/>
          <a:stretch/>
        </p:blipFill>
        <p:spPr>
          <a:xfrm>
            <a:off x="5222450" y="3322732"/>
            <a:ext cx="6787298" cy="35352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FB68471-75D3-42FB-8B5E-F69A7446FEF1}"/>
              </a:ext>
            </a:extLst>
          </p:cNvPr>
          <p:cNvSpPr txBox="1"/>
          <p:nvPr/>
        </p:nvSpPr>
        <p:spPr>
          <a:xfrm>
            <a:off x="3821920" y="3854529"/>
            <a:ext cx="34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輸出動作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79BB25-51F5-4979-A1F6-5B5A60B4D548}"/>
              </a:ext>
            </a:extLst>
          </p:cNvPr>
          <p:cNvSpPr txBox="1"/>
          <p:nvPr/>
        </p:nvSpPr>
        <p:spPr>
          <a:xfrm>
            <a:off x="10672496" y="6396335"/>
            <a:ext cx="151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輸入感應</a:t>
            </a:r>
          </a:p>
        </p:txBody>
      </p:sp>
    </p:spTree>
    <p:extLst>
      <p:ext uri="{BB962C8B-B14F-4D97-AF65-F5344CB8AC3E}">
        <p14:creationId xmlns:p14="http://schemas.microsoft.com/office/powerpoint/2010/main" val="172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/>
          <p:nvPr/>
        </p:nvSpPr>
        <p:spPr>
          <a:xfrm>
            <a:off x="5867400" y="467040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5285606" y="6364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流程方塊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7063" t="39776" r="14400" b="24667"/>
          <a:stretch/>
        </p:blipFill>
        <p:spPr>
          <a:xfrm>
            <a:off x="1958689" y="2354316"/>
            <a:ext cx="8274622" cy="282728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026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/>
          <p:nvPr/>
        </p:nvSpPr>
        <p:spPr>
          <a:xfrm>
            <a:off x="5867400" y="467040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5285604" y="63643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noProof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運算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方塊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6530" t="27968" r="4944" b="13778"/>
          <a:stretch/>
        </p:blipFill>
        <p:spPr>
          <a:xfrm>
            <a:off x="2205624" y="1996966"/>
            <a:ext cx="7780751" cy="37206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300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6465"/>
          <a:stretch/>
        </p:blipFill>
        <p:spPr>
          <a:xfrm>
            <a:off x="600865" y="311265"/>
            <a:ext cx="11174560" cy="58793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44413" y="4498427"/>
            <a:ext cx="5591503" cy="2017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373821" y="3731172"/>
            <a:ext cx="341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這些東西是什麼</a:t>
            </a:r>
            <a:r>
              <a:rPr lang="en-US" altLang="zh-TW" sz="2400" b="1" dirty="0">
                <a:solidFill>
                  <a:srgbClr val="FF0000"/>
                </a:solidFill>
              </a:rPr>
              <a:t>???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5023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自定义 27">
      <a:dk1>
        <a:sysClr val="windowText" lastClr="000000"/>
      </a:dk1>
      <a:lt1>
        <a:sysClr val="window" lastClr="FFFFFF"/>
      </a:lt1>
      <a:dk2>
        <a:srgbClr val="231D1F"/>
      </a:dk2>
      <a:lt2>
        <a:srgbClr val="ECF0F1"/>
      </a:lt2>
      <a:accent1>
        <a:srgbClr val="5595D5"/>
      </a:accent1>
      <a:accent2>
        <a:srgbClr val="5595D5"/>
      </a:accent2>
      <a:accent3>
        <a:srgbClr val="5595D5"/>
      </a:accent3>
      <a:accent4>
        <a:srgbClr val="5595D5"/>
      </a:accent4>
      <a:accent5>
        <a:srgbClr val="5595D5"/>
      </a:accent5>
      <a:accent6>
        <a:srgbClr val="5595D5"/>
      </a:accent6>
      <a:hlink>
        <a:srgbClr val="4B7FA7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56</Words>
  <Application>Microsoft Office PowerPoint</Application>
  <PresentationFormat>寬螢幕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等线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lastModifiedBy>大澤</cp:lastModifiedBy>
  <cp:revision>23</cp:revision>
  <dcterms:created xsi:type="dcterms:W3CDTF">2017-04-07T10:31:54Z</dcterms:created>
  <dcterms:modified xsi:type="dcterms:W3CDTF">2020-07-10T12:26:36Z</dcterms:modified>
</cp:coreProperties>
</file>